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avi" ContentType="video/x-msvide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media1.avi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9BC5-8D19-488B-8790-171E8A0368F9}" type="datetimeFigureOut">
              <a:rPr lang="en-US" smtClean="0"/>
              <a:t>9/6/2017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A88F6B-7B1A-497C-8F7B-A51F0DA0C1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8112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9BC5-8D19-488B-8790-171E8A0368F9}" type="datetimeFigureOut">
              <a:rPr lang="en-US" smtClean="0"/>
              <a:t>9/6/2017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A88F6B-7B1A-497C-8F7B-A51F0DA0C1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80631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9BC5-8D19-488B-8790-171E8A0368F9}" type="datetimeFigureOut">
              <a:rPr lang="en-US" smtClean="0"/>
              <a:t>9/6/2017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A88F6B-7B1A-497C-8F7B-A51F0DA0C1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2717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9BC5-8D19-488B-8790-171E8A0368F9}" type="datetimeFigureOut">
              <a:rPr lang="en-US" smtClean="0"/>
              <a:t>9/6/2017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A88F6B-7B1A-497C-8F7B-A51F0DA0C1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31964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9BC5-8D19-488B-8790-171E8A0368F9}" type="datetimeFigureOut">
              <a:rPr lang="en-US" smtClean="0"/>
              <a:t>9/6/2017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A88F6B-7B1A-497C-8F7B-A51F0DA0C1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41311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9BC5-8D19-488B-8790-171E8A0368F9}" type="datetimeFigureOut">
              <a:rPr lang="en-US" smtClean="0"/>
              <a:t>9/6/2017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A88F6B-7B1A-497C-8F7B-A51F0DA0C1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64317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9BC5-8D19-488B-8790-171E8A0368F9}" type="datetimeFigureOut">
              <a:rPr lang="en-US" smtClean="0"/>
              <a:t>9/6/2017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A88F6B-7B1A-497C-8F7B-A51F0DA0C1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08817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9BC5-8D19-488B-8790-171E8A0368F9}" type="datetimeFigureOut">
              <a:rPr lang="en-US" smtClean="0"/>
              <a:t>9/6/2017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A88F6B-7B1A-497C-8F7B-A51F0DA0C1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0383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9BC5-8D19-488B-8790-171E8A0368F9}" type="datetimeFigureOut">
              <a:rPr lang="en-US" smtClean="0"/>
              <a:t>9/6/2017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A88F6B-7B1A-497C-8F7B-A51F0DA0C1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15807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9BC5-8D19-488B-8790-171E8A0368F9}" type="datetimeFigureOut">
              <a:rPr lang="en-US" smtClean="0"/>
              <a:t>9/6/2017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A88F6B-7B1A-497C-8F7B-A51F0DA0C1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89392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9BC5-8D19-488B-8790-171E8A0368F9}" type="datetimeFigureOut">
              <a:rPr lang="en-US" smtClean="0"/>
              <a:t>9/6/2017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A88F6B-7B1A-497C-8F7B-A51F0DA0C1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38554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9F9BC5-8D19-488B-8790-171E8A0368F9}" type="datetimeFigureOut">
              <a:rPr lang="en-US" smtClean="0"/>
              <a:t>9/6/2017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A88F6B-7B1A-497C-8F7B-A51F0DA0C1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93419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video" Target="../media/media1.avi"/><Relationship Id="rId1" Type="http://schemas.microsoft.com/office/2007/relationships/media" Target="../media/media1.avi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screencast">
            <a:hlinkClick r:id="" action="ppaction://media"/>
          </p:cNvPr>
          <p:cNvPicPr>
            <a:picLocks noChangeAspect="1"/>
          </p:cNvPicPr>
          <p:nvPr>
            <a:vide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1524000" y="1030288"/>
            <a:ext cx="1905000" cy="1905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025089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6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video>
              <p:cMediaNode vol="80000">
                <p:cTn id="7" fill="hold" display="0">
                  <p:stCondLst>
                    <p:cond delay="indefinite"/>
                  </p:stCondLst>
                </p:cTn>
                <p:tgtEl>
                  <p:spTgt spid="4"/>
                </p:tgtEl>
              </p:cMediaNode>
            </p:video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1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2017-09-06T15:44:45Z</dcterms:created>
  <dcterms:modified xsi:type="dcterms:W3CDTF">2017-09-06T15:44:49Z</dcterms:modified>
</cp:coreProperties>
</file>

<file path=docProps/thumbnail.jpeg>
</file>