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9" d="100"/>
          <a:sy n="99" d="100"/>
        </p:scale>
        <p:origin x="-288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C07E12C2-AB52-450E-83E2-82873C50358C}" type="doc">
      <dgm:prSet loTypeId="urn:microsoft.com/office/officeart/2005/8/layout/lProcess2" loCatId="relationship" qsTypeId="urn:microsoft.com/office/officeart/2005/8/quickstyle/simple4" qsCatId="simple" csTypeId="urn:microsoft.com/office/officeart/2005/8/colors/colorful1" csCatId="colorful" phldr="1"/>
      <dgm:spPr/>
      <dgm:t>
        <a:bodyPr/>
        <a:lstStyle/>
        <a:p>
          <a:endParaRPr lang="en-US"/>
        </a:p>
      </dgm:t>
    </dgm:pt>
    <dgm:pt modelId="{5A8BF865-1701-424A-BDC1-D8E794199302}">
      <dgm:prSet custT="1"/>
      <dgm:spPr/>
      <dgm:t>
        <a:bodyPr lIns="0" tIns="0" rIns="0" bIns="0" anchor="ctr" anchorCtr="0"/>
        <a:lstStyle/>
        <a:p>
          <a:r>
            <a:rPr lang="hu-HU" sz="2000" dirty="0" smtClean="0"/>
            <a:t>Text</a:t>
          </a:r>
          <a:endParaRPr lang="hu-HU" sz="2000" dirty="0"/>
        </a:p>
      </dgm:t>
    </dgm:pt>
    <dgm:pt modelId="{183BADAD-303E-4C7D-AF6B-17FA6D8FE876}" type="parTrans" cxnId="{953C6854-0F03-485A-BDFB-9271C5765592}">
      <dgm:prSet/>
      <dgm:spPr/>
      <dgm:t>
        <a:bodyPr/>
        <a:lstStyle/>
        <a:p>
          <a:endParaRPr lang="hu-HU"/>
        </a:p>
      </dgm:t>
    </dgm:pt>
    <dgm:pt modelId="{59FFEE47-13A6-4E87-A3DA-B4FE392E28AE}" type="sibTrans" cxnId="{953C6854-0F03-485A-BDFB-9271C5765592}">
      <dgm:prSet/>
      <dgm:spPr/>
      <dgm:t>
        <a:bodyPr/>
        <a:lstStyle/>
        <a:p>
          <a:endParaRPr lang="hu-HU"/>
        </a:p>
      </dgm:t>
    </dgm:pt>
    <dgm:pt modelId="{7C39625D-D68B-4FB2-BAA5-EFDA052645B5}" type="pres">
      <dgm:prSet presAssocID="{C07E12C2-AB52-450E-83E2-82873C50358C}" presName="theList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30C3253F-CB95-4996-9FB3-F3C53791087C}" type="pres">
      <dgm:prSet presAssocID="{5A8BF865-1701-424A-BDC1-D8E794199302}" presName="compNode" presStyleCnt="0"/>
      <dgm:spPr/>
    </dgm:pt>
    <dgm:pt modelId="{08242A9C-1943-4D4D-9E6E-AFC3FDE45F76}" type="pres">
      <dgm:prSet presAssocID="{5A8BF865-1701-424A-BDC1-D8E794199302}" presName="aNode" presStyleLbl="bgShp" presStyleIdx="0" presStyleCnt="1"/>
      <dgm:spPr/>
      <dgm:t>
        <a:bodyPr/>
        <a:lstStyle/>
        <a:p>
          <a:endParaRPr lang="hu-HU"/>
        </a:p>
      </dgm:t>
    </dgm:pt>
    <dgm:pt modelId="{DB95A4CD-9D81-4CA8-8217-6E9CD3A8C022}" type="pres">
      <dgm:prSet presAssocID="{5A8BF865-1701-424A-BDC1-D8E794199302}" presName="textNode" presStyleLbl="bgShp" presStyleIdx="0" presStyleCnt="1"/>
      <dgm:spPr/>
      <dgm:t>
        <a:bodyPr/>
        <a:lstStyle/>
        <a:p>
          <a:endParaRPr lang="hu-HU"/>
        </a:p>
      </dgm:t>
    </dgm:pt>
    <dgm:pt modelId="{D17773A6-5AFF-474E-B804-8EA3E7D246FC}" type="pres">
      <dgm:prSet presAssocID="{5A8BF865-1701-424A-BDC1-D8E794199302}" presName="compChildNode" presStyleCnt="0"/>
      <dgm:spPr/>
    </dgm:pt>
    <dgm:pt modelId="{D3CDA245-05D2-4B4F-9686-AF6807F20F9E}" type="pres">
      <dgm:prSet presAssocID="{5A8BF865-1701-424A-BDC1-D8E794199302}" presName="theInnerList" presStyleCnt="0"/>
      <dgm:spPr/>
    </dgm:pt>
  </dgm:ptLst>
  <dgm:cxnLst>
    <dgm:cxn modelId="{EA6179EC-1756-43A0-9164-2C32EE969F9B}" type="presOf" srcId="{C07E12C2-AB52-450E-83E2-82873C50358C}" destId="{7C39625D-D68B-4FB2-BAA5-EFDA052645B5}" srcOrd="0" destOrd="0" presId="urn:microsoft.com/office/officeart/2005/8/layout/lProcess2"/>
    <dgm:cxn modelId="{2A938AF1-9F04-419E-B6B9-01800C3170F2}" type="presOf" srcId="{5A8BF865-1701-424A-BDC1-D8E794199302}" destId="{DB95A4CD-9D81-4CA8-8217-6E9CD3A8C022}" srcOrd="1" destOrd="0" presId="urn:microsoft.com/office/officeart/2005/8/layout/lProcess2"/>
    <dgm:cxn modelId="{6CE18893-400F-4E90-B0E6-7177A2B815E0}" type="presOf" srcId="{5A8BF865-1701-424A-BDC1-D8E794199302}" destId="{08242A9C-1943-4D4D-9E6E-AFC3FDE45F76}" srcOrd="0" destOrd="0" presId="urn:microsoft.com/office/officeart/2005/8/layout/lProcess2"/>
    <dgm:cxn modelId="{953C6854-0F03-485A-BDFB-9271C5765592}" srcId="{C07E12C2-AB52-450E-83E2-82873C50358C}" destId="{5A8BF865-1701-424A-BDC1-D8E794199302}" srcOrd="0" destOrd="0" parTransId="{183BADAD-303E-4C7D-AF6B-17FA6D8FE876}" sibTransId="{59FFEE47-13A6-4E87-A3DA-B4FE392E28AE}"/>
    <dgm:cxn modelId="{A0FE836A-4FAB-4430-A5E4-DD17DA062151}" type="presParOf" srcId="{7C39625D-D68B-4FB2-BAA5-EFDA052645B5}" destId="{30C3253F-CB95-4996-9FB3-F3C53791087C}" srcOrd="0" destOrd="0" presId="urn:microsoft.com/office/officeart/2005/8/layout/lProcess2"/>
    <dgm:cxn modelId="{48B6D169-202C-436E-A442-2740DEB9ACEB}" type="presParOf" srcId="{30C3253F-CB95-4996-9FB3-F3C53791087C}" destId="{08242A9C-1943-4D4D-9E6E-AFC3FDE45F76}" srcOrd="0" destOrd="0" presId="urn:microsoft.com/office/officeart/2005/8/layout/lProcess2"/>
    <dgm:cxn modelId="{AA8AC460-3A93-47E5-BBEA-B213046F9183}" type="presParOf" srcId="{30C3253F-CB95-4996-9FB3-F3C53791087C}" destId="{DB95A4CD-9D81-4CA8-8217-6E9CD3A8C022}" srcOrd="1" destOrd="0" presId="urn:microsoft.com/office/officeart/2005/8/layout/lProcess2"/>
    <dgm:cxn modelId="{4F3F050A-9A13-4299-8F87-69B091CFDC4C}" type="presParOf" srcId="{30C3253F-CB95-4996-9FB3-F3C53791087C}" destId="{D17773A6-5AFF-474E-B804-8EA3E7D246FC}" srcOrd="2" destOrd="0" presId="urn:microsoft.com/office/officeart/2005/8/layout/lProcess2"/>
    <dgm:cxn modelId="{466B8F00-9562-4F39-94E0-8051994C4EF6}" type="presParOf" srcId="{D17773A6-5AFF-474E-B804-8EA3E7D246FC}" destId="{D3CDA245-05D2-4B4F-9686-AF6807F20F9E}" srcOrd="0" destOrd="0" presId="urn:microsoft.com/office/officeart/2005/8/layout/lProcess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8242A9C-1943-4D4D-9E6E-AFC3FDE45F76}">
      <dsp:nvSpPr>
        <dsp:cNvPr id="0" name=""/>
        <dsp:cNvSpPr/>
      </dsp:nvSpPr>
      <dsp:spPr>
        <a:xfrm>
          <a:off x="0" y="0"/>
          <a:ext cx="1944216" cy="5101000"/>
        </a:xfrm>
        <a:prstGeom prst="roundRect">
          <a:avLst>
            <a:gd name="adj" fmla="val 10000"/>
          </a:avLst>
        </a:prstGeom>
        <a:solidFill>
          <a:schemeClr val="accent2">
            <a:tint val="40000"/>
            <a:hueOff val="0"/>
            <a:satOff val="0"/>
            <a:lumOff val="0"/>
            <a:alphaOff val="0"/>
          </a:schemeClr>
        </a:soli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/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hu-HU" sz="2000" kern="1200" dirty="0" smtClean="0"/>
            <a:t>Text</a:t>
          </a:r>
          <a:endParaRPr lang="hu-HU" sz="2000" kern="1200" dirty="0"/>
        </a:p>
      </dsp:txBody>
      <dsp:txXfrm>
        <a:off x="0" y="0"/>
        <a:ext cx="1944216" cy="1530300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lProcess2">
  <dgm:title val=""/>
  <dgm:desc val=""/>
  <dgm:catLst>
    <dgm:cat type="list" pri="10000"/>
    <dgm:cat type="relationship" pri="13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14" srcId="1" destId="12" srcOrd="0" destOrd="0"/>
        <dgm:cxn modelId="23" srcId="2" destId="21" srcOrd="0" destOrd="0"/>
        <dgm:cxn modelId="24" srcId="2" destId="22" srcOrd="0" destOrd="0"/>
        <dgm:cxn modelId="33" srcId="3" destId="31" srcOrd="0" destOrd="0"/>
        <dgm:cxn modelId="34" srcId="3" destId="32" srcOrd="0" destOrd="0"/>
      </dgm:cxnLst>
      <dgm:bg/>
      <dgm:whole/>
    </dgm:dataModel>
  </dgm:sampData>
  <dgm:styleData useDef="1">
    <dgm:dataModel>
      <dgm:ptLst/>
      <dgm:bg/>
      <dgm:whole/>
    </dgm:dataModel>
  </dgm:styleData>
  <dgm:clrData useDef="1">
    <dgm:dataModel>
      <dgm:ptLst/>
      <dgm:bg/>
      <dgm:whole/>
    </dgm:dataModel>
  </dgm:clrData>
  <dgm:layoutNode name="theList">
    <dgm:varLst>
      <dgm:dir/>
      <dgm:animLvl val="lvl"/>
      <dgm:resizeHandles val="exact"/>
    </dgm:varLst>
    <dgm:choose name="Name0">
      <dgm:if name="Name1" func="var" arg="dir" op="equ" val="norm">
        <dgm:alg type="lin"/>
      </dgm:if>
      <dgm:else name="Name2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compNode" refType="w"/>
      <dgm:constr type="h" for="ch" forName="compNode" refType="h"/>
      <dgm:constr type="w" for="ch" forName="aSpace" refType="w" fact="0.075"/>
      <dgm:constr type="h" for="des" forName="aSpace2" refType="h" fact="0.1"/>
      <dgm:constr type="primFontSz" for="des" forName="textNode" op="equ"/>
      <dgm:constr type="primFontSz" for="des" forName="childNode" op="equ"/>
    </dgm:constrLst>
    <dgm:ruleLst/>
    <dgm:forEach name="aNodeForEach" axis="ch" ptType="node">
      <dgm:layoutNode name="compNode">
        <dgm:alg type="composite"/>
        <dgm:shape xmlns:r="http://schemas.openxmlformats.org/officeDocument/2006/relationships" r:blip="">
          <dgm:adjLst/>
        </dgm:shape>
        <dgm:presOf/>
        <dgm:constrLst>
          <dgm:constr type="w" for="ch" forName="aNode" refType="w"/>
          <dgm:constr type="h" for="ch" forName="aNode" refType="h"/>
          <dgm:constr type="w" for="ch" forName="textNode" refType="w"/>
          <dgm:constr type="h" for="ch" forName="textNode" refType="h" fact="0.3"/>
          <dgm:constr type="ctrX" for="ch" forName="textNode" refType="w" fact="0.5"/>
          <dgm:constr type="w" for="ch" forName="compChildNode" refType="w" fact="0.8"/>
          <dgm:constr type="h" for="ch" forName="compChildNode" refType="h" fact="0.65"/>
          <dgm:constr type="t" for="ch" forName="compChildNode" refType="h" fact="0.3"/>
          <dgm:constr type="ctrX" for="ch" forName="compChildNode" refType="w" fact="0.5"/>
        </dgm:constrLst>
        <dgm:ruleLst/>
        <dgm:layoutNode name="aNode" styleLbl="bgShp">
          <dgm:alg type="sp"/>
          <dgm:shape xmlns:r="http://schemas.openxmlformats.org/officeDocument/2006/relationships" type="roundRect" r:blip="">
            <dgm:adjLst>
              <dgm:adj idx="1" val="0.1"/>
            </dgm:adjLst>
          </dgm:shape>
          <dgm:presOf axis="self"/>
          <dgm:constrLst/>
          <dgm:ruleLst/>
        </dgm:layoutNode>
        <dgm:layoutNode name="textNode" styleLbl="bgShp">
          <dgm:alg type="tx"/>
          <dgm:shape xmlns:r="http://schemas.openxmlformats.org/officeDocument/2006/relationships" type="rect" r:blip="" hideGeom="1">
            <dgm:adjLst>
              <dgm:adj idx="1" val="0.1"/>
            </dgm:adjLst>
          </dgm:shape>
          <dgm:presOf axis="self"/>
          <dgm:constrLst>
            <dgm:constr type="primFontSz" val="65"/>
            <dgm:constr type="lMarg" refType="primFontSz" fact="0.3"/>
            <dgm:constr type="rMarg" refType="primFontSz" fact="0.3"/>
            <dgm:constr type="tMarg" refType="primFontSz" fact="0.3"/>
            <dgm:constr type="bMarg" refType="primFontSz" fact="0.3"/>
          </dgm:constrLst>
          <dgm:ruleLst>
            <dgm:rule type="primFontSz" val="5" fact="NaN" max="NaN"/>
          </dgm:ruleLst>
        </dgm:layoutNode>
        <dgm:layoutNode name="compChildNode">
          <dgm:alg type="composite"/>
          <dgm:shape xmlns:r="http://schemas.openxmlformats.org/officeDocument/2006/relationships" r:blip="">
            <dgm:adjLst/>
          </dgm:shape>
          <dgm:presOf/>
          <dgm:constrLst>
            <dgm:constr type="w" for="des" forName="childNode" refType="w"/>
            <dgm:constr type="h" for="des" forName="childNode" refType="h"/>
          </dgm:constrLst>
          <dgm:ruleLst/>
          <dgm:layoutNode name="theInnerList">
            <dgm:alg type="lin">
              <dgm:param type="linDir" val="fromT"/>
            </dgm:alg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childNodeForEach" axis="ch" ptType="node">
              <dgm:layoutNode name="childNode" styleLbl="node1">
                <dgm:varLst>
                  <dgm:bulletEnabled val="1"/>
                </dgm:varLst>
                <dgm:alg type="tx"/>
                <dgm:shape xmlns:r="http://schemas.openxmlformats.org/officeDocument/2006/relationships" type="roundRect" r:blip="">
                  <dgm:adjLst>
                    <dgm:adj idx="1" val="0.1"/>
                  </dgm:adjLst>
                </dgm:shape>
                <dgm:presOf axis="desOrSelf" ptType="node"/>
                <dgm:constrLst>
                  <dgm:constr type="primFontSz" val="65"/>
                  <dgm:constr type="tMarg" refType="primFontSz" fact="0.15"/>
                  <dgm:constr type="bMarg" refType="primFontSz" fact="0.15"/>
                  <dgm:constr type="lMarg" refType="primFontSz" fact="0.2"/>
                  <dgm:constr type="rMarg" refType="primFontSz" fact="0.2"/>
                </dgm:constrLst>
                <dgm:ruleLst>
                  <dgm:rule type="primFontSz" val="5" fact="NaN" max="NaN"/>
                </dgm:ruleLst>
              </dgm:layoutNode>
              <dgm:choose name="Name3">
                <dgm:if name="Name4" axis="self" ptType="node" func="revPos" op="equ" val="1"/>
                <dgm:else name="Name5">
                  <dgm:layoutNode name="aSpace2">
                    <dgm:alg type="sp"/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</dgm:layoutNode>
                </dgm:else>
              </dgm:choose>
            </dgm:forEach>
          </dgm:layoutNode>
        </dgm:layoutNode>
      </dgm:layoutNode>
      <dgm:choose name="Name6">
        <dgm:if name="Name7" axis="self" ptType="node" func="revPos" op="equ" val="1"/>
        <dgm:else name="Name8">
          <dgm:layoutNode name="aSpace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else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4">
  <dgm:title val=""/>
  <dgm:desc val=""/>
  <dgm:catLst>
    <dgm:cat type="simple" pri="104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A8F9E7-A383-455D-9461-D0FEA5E3769C}" type="datetimeFigureOut">
              <a:rPr lang="hu-HU" smtClean="0"/>
              <a:t>2014.05.30.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E1C957-E14B-4420-AE3A-EE813E8CDAC5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62439555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A8F9E7-A383-455D-9461-D0FEA5E3769C}" type="datetimeFigureOut">
              <a:rPr lang="hu-HU" smtClean="0"/>
              <a:t>2014.05.30.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E1C957-E14B-4420-AE3A-EE813E8CDAC5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45779472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A8F9E7-A383-455D-9461-D0FEA5E3769C}" type="datetimeFigureOut">
              <a:rPr lang="hu-HU" smtClean="0"/>
              <a:t>2014.05.30.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E1C957-E14B-4420-AE3A-EE813E8CDAC5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0193749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A8F9E7-A383-455D-9461-D0FEA5E3769C}" type="datetimeFigureOut">
              <a:rPr lang="hu-HU" smtClean="0"/>
              <a:t>2014.05.30.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E1C957-E14B-4420-AE3A-EE813E8CDAC5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960128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A8F9E7-A383-455D-9461-D0FEA5E3769C}" type="datetimeFigureOut">
              <a:rPr lang="hu-HU" smtClean="0"/>
              <a:t>2014.05.30.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E1C957-E14B-4420-AE3A-EE813E8CDAC5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78468734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A8F9E7-A383-455D-9461-D0FEA5E3769C}" type="datetimeFigureOut">
              <a:rPr lang="hu-HU" smtClean="0"/>
              <a:t>2014.05.30.</a:t>
            </a:fld>
            <a:endParaRPr lang="hu-H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E1C957-E14B-4420-AE3A-EE813E8CDAC5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38947245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A8F9E7-A383-455D-9461-D0FEA5E3769C}" type="datetimeFigureOut">
              <a:rPr lang="hu-HU" smtClean="0"/>
              <a:t>2014.05.30.</a:t>
            </a:fld>
            <a:endParaRPr lang="hu-H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E1C957-E14B-4420-AE3A-EE813E8CDAC5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0978201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A8F9E7-A383-455D-9461-D0FEA5E3769C}" type="datetimeFigureOut">
              <a:rPr lang="hu-HU" smtClean="0"/>
              <a:t>2014.05.30.</a:t>
            </a:fld>
            <a:endParaRPr lang="hu-H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E1C957-E14B-4420-AE3A-EE813E8CDAC5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4813195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A8F9E7-A383-455D-9461-D0FEA5E3769C}" type="datetimeFigureOut">
              <a:rPr lang="hu-HU" smtClean="0"/>
              <a:t>2014.05.30.</a:t>
            </a:fld>
            <a:endParaRPr lang="hu-H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E1C957-E14B-4420-AE3A-EE813E8CDAC5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81064586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A8F9E7-A383-455D-9461-D0FEA5E3769C}" type="datetimeFigureOut">
              <a:rPr lang="hu-HU" smtClean="0"/>
              <a:t>2014.05.30.</a:t>
            </a:fld>
            <a:endParaRPr lang="hu-H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E1C957-E14B-4420-AE3A-EE813E8CDAC5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23368041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A8F9E7-A383-455D-9461-D0FEA5E3769C}" type="datetimeFigureOut">
              <a:rPr lang="hu-HU" smtClean="0"/>
              <a:t>2014.05.30.</a:t>
            </a:fld>
            <a:endParaRPr lang="hu-H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E1C957-E14B-4420-AE3A-EE813E8CDAC5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2054069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4A8F9E7-A383-455D-9461-D0FEA5E3769C}" type="datetimeFigureOut">
              <a:rPr lang="hu-HU" smtClean="0"/>
              <a:t>2014.05.30.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2E1C957-E14B-4420-AE3A-EE813E8CDAC5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33515687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Diagram 6" title="Titleeeeee"/>
          <p:cNvGraphicFramePr/>
          <p:nvPr>
            <p:extLst>
              <p:ext uri="{D42A27DB-BD31-4B8C-83A1-F6EECF244321}">
                <p14:modId xmlns:p14="http://schemas.microsoft.com/office/powerpoint/2010/main" val="3087924391"/>
              </p:ext>
            </p:extLst>
          </p:nvPr>
        </p:nvGraphicFramePr>
        <p:xfrm>
          <a:off x="539552" y="764704"/>
          <a:ext cx="1944216" cy="5101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23983810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122</TotalTime>
  <Words>1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zolnai</dc:creator>
  <cp:lastModifiedBy>zolnai</cp:lastModifiedBy>
  <cp:revision>11</cp:revision>
  <dcterms:created xsi:type="dcterms:W3CDTF">2014-05-27T13:29:26Z</dcterms:created>
  <dcterms:modified xsi:type="dcterms:W3CDTF">2014-05-30T09:10:32Z</dcterms:modified>
</cp:coreProperties>
</file>

<file path=docProps/thumbnail.jpeg>
</file>